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6131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238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2831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8719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4470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0126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708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08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4024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4664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5691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D95A7-A417-4C13-8A15-1D8F29364E01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1524B-54D1-4C0D-80C4-AC6E04A2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8816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077566"/>
          </a:xfrm>
        </p:spPr>
        <p:txBody>
          <a:bodyPr>
            <a:normAutofit/>
          </a:bodyPr>
          <a:lstStyle/>
          <a:p>
            <a:r>
              <a:rPr lang="en-IN" sz="8000" dirty="0" smtClean="0"/>
              <a:t>Introduction to Python</a:t>
            </a:r>
            <a:endParaRPr lang="en-IN" sz="8000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85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Comparison operators: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 smtClean="0"/>
              <a:t> </a:t>
            </a:r>
            <a:r>
              <a:rPr lang="en-IN" dirty="0"/>
              <a:t> </a:t>
            </a:r>
            <a:r>
              <a:rPr lang="en-IN" dirty="0" smtClean="0"/>
              <a:t>                ==             Equal to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!=              Not equal to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&lt;               Less than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&gt;               Greater than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&lt;=             Less than or equal to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&gt;=             Greater than or equal to</a:t>
            </a:r>
            <a:endParaRPr lang="en-IN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358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Practice: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35199"/>
            <a:ext cx="10515600" cy="3941763"/>
          </a:xfrm>
        </p:spPr>
        <p:txBody>
          <a:bodyPr/>
          <a:lstStyle/>
          <a:p>
            <a:pPr marL="0" indent="0">
              <a:buNone/>
            </a:pPr>
            <a:r>
              <a:rPr lang="en-IN" dirty="0" smtClean="0"/>
              <a:t>    &gt;&gt;&gt;   print   2 &lt; 3                     True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&gt;&gt;&gt;   print   2 &lt;= 2                   False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&gt;&gt;&gt;   print   3  &gt;  2                   True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&gt;&gt;&gt;   print   2  !=  2                  False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32620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Strings: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 smtClean="0"/>
              <a:t>Examples:          &gt;&gt;&gt;   “It’s a beautiful day!”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&gt;&gt;&gt;   ‘Goodbye, cruel world.’</a:t>
            </a: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/>
              <a:t>  </a:t>
            </a:r>
            <a:r>
              <a:rPr lang="en-IN" dirty="0" smtClean="0"/>
              <a:t>         &gt;&gt;&gt;      print (‘vashi’s laptop’)        ans: syntax error.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To overcome this issue, we use double quotes(“  “).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&gt;&gt;&gt;       print (“vashi’s laptop”)       ans: vashi’s laptop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The quotations can be used accordingly, vice – versa.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&gt;&gt;&gt;       print (‘vashi “laptop” ’)       ans: vashi “laptop”</a:t>
            </a:r>
            <a:endParaRPr lang="en-IN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String operations: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70545"/>
            <a:ext cx="10515600" cy="4006418"/>
          </a:xfrm>
        </p:spPr>
        <p:txBody>
          <a:bodyPr/>
          <a:lstStyle/>
          <a:p>
            <a:pPr marL="0" indent="0">
              <a:buNone/>
            </a:pPr>
            <a:r>
              <a:rPr lang="en-IN" dirty="0" smtClean="0"/>
              <a:t>    Concatenation: +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Multiplication:  *</a:t>
            </a: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Try concatenating:               &gt;&gt;&gt;   print “Hello” + “ “ + “world!”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Try multiplying:                    &gt;&gt;&gt;   print “HAHA”   *  250</a:t>
            </a:r>
            <a:endParaRPr lang="en-IN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4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Definition </a:t>
            </a:r>
            <a:endParaRPr lang="en-IN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 smtClean="0"/>
              <a:t>Python is an interpreted, high-level, general purpose programming language, which is known for its flexibility and easily understandable syntax.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46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8200" y="332508"/>
            <a:ext cx="10515600" cy="6991927"/>
          </a:xfrm>
        </p:spPr>
        <p:txBody>
          <a:bodyPr>
            <a:noAutofit/>
          </a:bodyPr>
          <a:lstStyle/>
          <a:p>
            <a:r>
              <a:rPr lang="en-IN" sz="6000" dirty="0" smtClean="0"/>
              <a:t>Just like any other computer languages, python is a programming language which converts human-written code into its machine readable format and executes the </a:t>
            </a:r>
            <a:r>
              <a:rPr lang="en-IN" sz="5400" dirty="0"/>
              <a:t>f</a:t>
            </a:r>
            <a:r>
              <a:rPr lang="en-IN" sz="5400" dirty="0" smtClean="0"/>
              <a:t>inal</a:t>
            </a:r>
            <a:r>
              <a:rPr lang="en-IN" sz="6000" dirty="0" smtClean="0"/>
              <a:t> output.</a:t>
            </a:r>
            <a:br>
              <a:rPr lang="en-IN" sz="6000" dirty="0" smtClean="0"/>
            </a:br>
            <a:endParaRPr lang="en-IN" sz="6000" dirty="0"/>
          </a:p>
        </p:txBody>
      </p:sp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281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2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Arithmetic Operators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 smtClean="0"/>
              <a:t>Try typing this in your interpreter: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&gt;&gt;&gt;   print (3 + 12)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&gt;&gt;&gt;   print (5  -  4)</a:t>
            </a:r>
          </a:p>
          <a:p>
            <a:pPr marL="0" indent="0">
              <a:buNone/>
            </a:pPr>
            <a:r>
              <a:rPr lang="en-IN" dirty="0" smtClean="0"/>
              <a:t>Operators: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add: +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subtract: -</a:t>
            </a:r>
          </a:p>
          <a:p>
            <a:pPr marL="0" indent="0">
              <a:buNone/>
            </a:pPr>
            <a:r>
              <a:rPr lang="en-IN" dirty="0" smtClean="0"/>
              <a:t>Similarly, all the math operators can be used in python such as addition(+), subtraction(-), multiplication(*), division(/).</a:t>
            </a:r>
            <a:endParaRPr lang="en-IN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46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Rule: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73382"/>
            <a:ext cx="10515600" cy="440358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dirty="0" smtClean="0"/>
              <a:t>If you want Python to answer in floats, you have to talk to it in floats.</a:t>
            </a: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More operators: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multiply: *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divide: /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&gt;&gt;&gt;   print (3*3)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&gt;&gt;&gt;   print (12 // 3)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&gt;&gt;&gt;   print (12.0 / 3.0)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&gt;&gt;&gt;   print (11.0 / 3.0)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&gt;&gt;&gt;   print (11.0 // 3.0)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098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9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592945"/>
            <a:ext cx="10515600" cy="375920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While performing division in python, the output will be of a decimal value. Because the answer can contain a decimal value.</a:t>
            </a:r>
            <a:br>
              <a:rPr lang="en-IN" dirty="0" smtClean="0"/>
            </a:br>
            <a:r>
              <a:rPr lang="en-IN" dirty="0" smtClean="0"/>
              <a:t>In order to get an integer value only, use two backslash ( // ) symbols. This is called Integer division or Floor division</a:t>
            </a:r>
            <a:r>
              <a:rPr lang="en-IN" dirty="0" smtClean="0"/>
              <a:t>.</a:t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>Example:    &gt;&gt;&gt;   print(3 / 3)         ans: 1.0</a:t>
            </a:r>
            <a:br>
              <a:rPr lang="en-IN" dirty="0" smtClean="0"/>
            </a:br>
            <a:r>
              <a:rPr lang="en-IN" dirty="0"/>
              <a:t> </a:t>
            </a:r>
            <a:r>
              <a:rPr lang="en-IN" dirty="0" smtClean="0"/>
              <a:t>                   &gt;&gt;&gt;   print(4 // 2)         ans:  2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>  </a:t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 </a:t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endParaRPr lang="en-IN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845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30148"/>
          </a:xfrm>
        </p:spPr>
        <p:txBody>
          <a:bodyPr>
            <a:normAutofit/>
          </a:bodyPr>
          <a:lstStyle/>
          <a:p>
            <a:r>
              <a:rPr lang="en-IN" dirty="0" smtClean="0"/>
              <a:t>Use Brackets to prioritize the execution.</a:t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>Ex: 8 + 6 * 2     ans: 20</a:t>
            </a:r>
            <a:br>
              <a:rPr lang="en-IN" dirty="0" smtClean="0"/>
            </a:br>
            <a:r>
              <a:rPr lang="en-IN" dirty="0"/>
              <a:t> </a:t>
            </a:r>
            <a:r>
              <a:rPr lang="en-IN" dirty="0" smtClean="0"/>
              <a:t>     (8 + 6) * 2   ans: 28</a:t>
            </a:r>
            <a:endParaRPr lang="en-IN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273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6054149"/>
          </a:xfrm>
        </p:spPr>
        <p:txBody>
          <a:bodyPr>
            <a:normAutofit/>
          </a:bodyPr>
          <a:lstStyle/>
          <a:p>
            <a:r>
              <a:rPr lang="en-IN" dirty="0" smtClean="0"/>
              <a:t>To assign the power values of a number use two </a:t>
            </a:r>
            <a:br>
              <a:rPr lang="en-IN" dirty="0" smtClean="0"/>
            </a:br>
            <a:r>
              <a:rPr lang="en-IN" dirty="0" smtClean="0"/>
              <a:t>multiplication symbols ( ** ).</a:t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>   2</a:t>
            </a:r>
            <a:r>
              <a:rPr lang="en-IN" baseline="46000" dirty="0"/>
              <a:t> </a:t>
            </a:r>
            <a:r>
              <a:rPr lang="en-IN" baseline="46000" dirty="0" smtClean="0"/>
              <a:t>3  </a:t>
            </a:r>
            <a:r>
              <a:rPr lang="en-IN" dirty="0" smtClean="0"/>
              <a:t> =  2 ** 3</a:t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>   &gt;&gt;&gt;   print( 2 ** 3 )     ans: 8</a:t>
            </a:r>
            <a:r>
              <a:rPr lang="en-IN" baseline="46000" dirty="0" smtClean="0"/>
              <a:t/>
            </a:r>
            <a:br>
              <a:rPr lang="en-IN" baseline="46000" dirty="0" smtClean="0"/>
            </a:br>
            <a:r>
              <a:rPr lang="en-IN" baseline="46000" dirty="0" smtClean="0"/>
              <a:t>                 </a:t>
            </a:r>
            <a:endParaRPr lang="en-IN" baseline="46000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454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5573857"/>
          </a:xfrm>
        </p:spPr>
        <p:txBody>
          <a:bodyPr>
            <a:normAutofit/>
          </a:bodyPr>
          <a:lstStyle/>
          <a:p>
            <a:r>
              <a:rPr lang="en-IN" dirty="0" smtClean="0"/>
              <a:t>To find the remainder value use the modulus symbol ( % ).</a:t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>   &gt;&gt;&gt;   print ( 10 % 3 )    ans: 1</a:t>
            </a:r>
            <a:br>
              <a:rPr lang="en-IN" dirty="0" smtClean="0"/>
            </a:br>
            <a:r>
              <a:rPr lang="en-IN" dirty="0"/>
              <a:t> </a:t>
            </a:r>
            <a:r>
              <a:rPr lang="en-IN" dirty="0" smtClean="0"/>
              <a:t/>
            </a:r>
            <a:br>
              <a:rPr lang="en-IN" dirty="0" smtClean="0"/>
            </a:br>
            <a:endParaRPr lang="en-IN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03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416</Words>
  <Application>Microsoft Office PowerPoint</Application>
  <PresentationFormat>Widescreen</PresentationFormat>
  <Paragraphs>58</Paragraphs>
  <Slides>13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Introduction to Python</vt:lpstr>
      <vt:lpstr>Definition </vt:lpstr>
      <vt:lpstr>Just like any other computer languages, python is a programming language which converts human-written code into its machine readable format and executes the final output. </vt:lpstr>
      <vt:lpstr>Arithmetic Operators</vt:lpstr>
      <vt:lpstr>Rule: </vt:lpstr>
      <vt:lpstr>While performing division in python, the output will be of a decimal value. Because the answer can contain a decimal value. In order to get an integer value only, use two backslash ( // ) symbols. This is called Integer division or Floor division.  Example:    &gt;&gt;&gt;   print(3 / 3)         ans: 1.0                     &gt;&gt;&gt;   print(4 // 2)         ans:  2            </vt:lpstr>
      <vt:lpstr>Use Brackets to prioritize the execution.  Ex: 8 + 6 * 2     ans: 20       (8 + 6) * 2   ans: 28</vt:lpstr>
      <vt:lpstr>To assign the power values of a number use two  multiplication symbols ( ** ).     2 3   =  2 ** 3     &gt;&gt;&gt;   print( 2 ** 3 )     ans: 8                  </vt:lpstr>
      <vt:lpstr>To find the remainder value use the modulus symbol ( % ).     &gt;&gt;&gt;   print ( 10 % 3 )    ans: 1   </vt:lpstr>
      <vt:lpstr>Comparison operators:</vt:lpstr>
      <vt:lpstr>Practice:</vt:lpstr>
      <vt:lpstr>Strings:</vt:lpstr>
      <vt:lpstr>String operations: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Python</dc:title>
  <dc:creator>vashista balerao</dc:creator>
  <cp:lastModifiedBy>vashista balerao</cp:lastModifiedBy>
  <cp:revision>25</cp:revision>
  <dcterms:created xsi:type="dcterms:W3CDTF">2020-04-16T17:05:04Z</dcterms:created>
  <dcterms:modified xsi:type="dcterms:W3CDTF">2020-04-16T22:47:02Z</dcterms:modified>
</cp:coreProperties>
</file>

<file path=docProps/thumbnail.jpeg>
</file>